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25FFC4-B389-43E2-8A17-289BAE41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389AAE-00FB-4ED2-B2EF-5787CA2DB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54BE4B-BC30-430F-97C9-3841355C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A54710-321B-495A-9269-A289C9B6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E9A2EE-9BEA-417F-ABE6-4A6ABC35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1985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06DB7-DC08-4E89-99F8-E2C57B31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24B337-0972-4F6A-B726-C60D5B63C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B4ABCA-89AF-412D-BC49-9FC90BE6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D81551-7AC0-4A5C-B79F-66482055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E3341E-92F0-4AA9-8FE6-B1A97542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672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1218BDA-54CC-4616-A40F-659A59829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07A0EE-2A7E-4516-A9A8-7722C2409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4B2476-70D4-4E7F-AA5B-D279C487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1F4B53-A82C-4BFC-BF82-11517254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5EB142-06B1-4D7C-AB66-7499DE35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3747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DAB81E-02D9-4F5A-B95A-E0772237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CB12A1-8027-4C8B-933D-4DC5514A8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5D844E-6B85-46B8-AA7E-8136B7BD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20772D-F91C-4473-A65F-CE9D6C04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F5D7DD-BA4B-4E2B-A3CE-CFFF35CE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751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D0D521-1192-4209-BEDE-EA5487CC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7B6619-65B8-40AD-8045-D47E2F59D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652048-2AF8-42E7-AA26-47B08FFE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FF8ED9-2A82-4598-9617-EB84B05EF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8E5273-2CFD-479B-A6E9-B618C542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0490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9F31B7-E15B-4388-B6C0-73F87F19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672D99-6548-4F5E-A59A-B94BB00A0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9FCA3F-0AAD-4C4B-8332-5042953CA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90F31E-97B8-4F55-82D5-3501E471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4BCA8C-178E-46DE-AA63-5AAD02402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554AB7-1BC0-45CF-9B76-F35F3380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4909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AE59AC-DD24-48AB-AB0E-493581AA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9EAC7A-9B7E-4656-9A4A-B7BDE438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C8A9D2-D80D-48A9-A558-5F19E130F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B560E6-325E-49B8-8599-F9651EA8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8B53067-D020-4403-8FF8-9654FB375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16015C6-3F0B-4E04-A8F1-ACB05A41E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F88B4FC-0D86-407E-8295-8E7D4496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9DF1FB-AFD3-4187-A082-502EE9E0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3907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42C8F-880D-44B1-BC36-DABC0354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A839D6-8E53-49B9-BD3A-3D050D82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070176D-BE21-4239-80B9-1943AED8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AC4B83F-AB2B-480D-9E89-EAAA3F31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739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66BDF68-360E-407C-85FA-2860D880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C507D23-77CF-4511-8A2D-20053864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B1E3EC-62DC-48B9-8A72-02F5053B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6493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929762-E5C5-4FC4-B9B0-D28DC9D3D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E88DDB-8519-4947-B0C4-AC487B817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D5FE91-02B7-4567-8E5F-695B7F358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AD3D31-74FC-438E-B3A2-35287EB1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C45F07-2DB1-4120-9E21-159C4056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DE2C74-1830-428B-AE3D-72E76787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923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71C356-4464-4758-96B2-37EB524F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456ECD-10DB-44AE-A5FF-F9365BE2A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517EA1-9884-4080-9297-0E145EA33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32D7ED-55EC-4214-9180-AE9D83F3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DE1453-3C1B-4502-A734-23D6361A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C52F0B-036C-4F87-982E-57729BFE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123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4444E6-ED9B-46E9-A3AA-3E203A650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EA91CA-C071-48A5-B2AE-E2EC778EB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2D5BFC-D20B-4F18-A36F-45996962C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E4F6-22C9-41EF-ACC0-4144B58DF025}" type="datetimeFigureOut">
              <a:rPr lang="vi-VN" smtClean="0"/>
              <a:pPr/>
              <a:t>12/05/2023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D17838-5893-4C64-834F-07FC5D24D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7FBFE-6F73-4226-8D2D-8DE4BDE81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FD96-52EA-4FB2-83B3-9455FF057CA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1349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AU BIA\phong nền pp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35" y="325821"/>
            <a:ext cx="9843961" cy="63755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7111" y="4674475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Lứa</a:t>
            </a:r>
            <a:r>
              <a:rPr lang="en-US" sz="3600" dirty="0" smtClean="0"/>
              <a:t> </a:t>
            </a:r>
            <a:r>
              <a:rPr lang="en-US" sz="3600" dirty="0" err="1" smtClean="0"/>
              <a:t>tuổi</a:t>
            </a:r>
            <a:r>
              <a:rPr lang="en-US" sz="3600" dirty="0" smtClean="0"/>
              <a:t>: 5 - 6 </a:t>
            </a:r>
            <a:r>
              <a:rPr lang="en-US" sz="3600" dirty="0" err="1" smtClean="0"/>
              <a:t>tuổi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23090" y="2703786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TÁCH NHÓM CÓ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SỐ LƯỢNG 8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con hổ M0219">
            <a:extLst>
              <a:ext uri="{FF2B5EF4-FFF2-40B4-BE49-F238E27FC236}">
                <a16:creationId xmlns="" xmlns:a16="http://schemas.microsoft.com/office/drawing/2014/main" id="{91D7121D-ACB6-4824-A788-311F9B1E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1348595" y="1228132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h con hổ M0219">
            <a:extLst>
              <a:ext uri="{FF2B5EF4-FFF2-40B4-BE49-F238E27FC236}">
                <a16:creationId xmlns="" xmlns:a16="http://schemas.microsoft.com/office/drawing/2014/main" id="{8201709C-D428-42B6-A36D-00372F5F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978879" y="1348902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anh con hổ M0219">
            <a:extLst>
              <a:ext uri="{FF2B5EF4-FFF2-40B4-BE49-F238E27FC236}">
                <a16:creationId xmlns="" xmlns:a16="http://schemas.microsoft.com/office/drawing/2014/main" id="{6E5C6FA8-5398-4CB2-9540-30056D23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289268" y="1348902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con hổ M0219">
            <a:extLst>
              <a:ext uri="{FF2B5EF4-FFF2-40B4-BE49-F238E27FC236}">
                <a16:creationId xmlns="" xmlns:a16="http://schemas.microsoft.com/office/drawing/2014/main" id="{F7AB43EF-6C33-452C-8634-C15C7A866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895492" y="4694359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anh con hổ M0219">
            <a:extLst>
              <a:ext uri="{FF2B5EF4-FFF2-40B4-BE49-F238E27FC236}">
                <a16:creationId xmlns="" xmlns:a16="http://schemas.microsoft.com/office/drawing/2014/main" id="{263319C1-F19E-4DF1-8AC4-7A0A4FB69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3201837" y="2917318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nh con hổ M0219">
            <a:extLst>
              <a:ext uri="{FF2B5EF4-FFF2-40B4-BE49-F238E27FC236}">
                <a16:creationId xmlns="" xmlns:a16="http://schemas.microsoft.com/office/drawing/2014/main" id="{E3C96311-50B2-4A91-935E-BE62BF01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7037719" y="2834801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anh con hổ M0219">
            <a:extLst>
              <a:ext uri="{FF2B5EF4-FFF2-40B4-BE49-F238E27FC236}">
                <a16:creationId xmlns="" xmlns:a16="http://schemas.microsoft.com/office/drawing/2014/main" id="{F9D1C925-5421-4B5B-B4DD-0E4E07AE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1467928" y="4694359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h con hổ M0219">
            <a:extLst>
              <a:ext uri="{FF2B5EF4-FFF2-40B4-BE49-F238E27FC236}">
                <a16:creationId xmlns="" xmlns:a16="http://schemas.microsoft.com/office/drawing/2014/main" id="{2EA194D8-4972-4DEF-A807-65016AD7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443826" y="4625349"/>
            <a:ext cx="1853242" cy="1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1589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con hổ M0219">
            <a:extLst>
              <a:ext uri="{FF2B5EF4-FFF2-40B4-BE49-F238E27FC236}">
                <a16:creationId xmlns="" xmlns:a16="http://schemas.microsoft.com/office/drawing/2014/main" id="{91D7121D-ACB6-4824-A788-311F9B1E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397826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h con hổ M0219">
            <a:extLst>
              <a:ext uri="{FF2B5EF4-FFF2-40B4-BE49-F238E27FC236}">
                <a16:creationId xmlns="" xmlns:a16="http://schemas.microsoft.com/office/drawing/2014/main" id="{8201709C-D428-42B6-A36D-00372F5F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310132" y="806896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anh con hổ M0219">
            <a:extLst>
              <a:ext uri="{FF2B5EF4-FFF2-40B4-BE49-F238E27FC236}">
                <a16:creationId xmlns="" xmlns:a16="http://schemas.microsoft.com/office/drawing/2014/main" id="{6E5C6FA8-5398-4CB2-9540-30056D23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504355" y="253134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con hổ M0219">
            <a:extLst>
              <a:ext uri="{FF2B5EF4-FFF2-40B4-BE49-F238E27FC236}">
                <a16:creationId xmlns="" xmlns:a16="http://schemas.microsoft.com/office/drawing/2014/main" id="{F7AB43EF-6C33-452C-8634-C15C7A866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460397" y="1597732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anh con hổ M0219">
            <a:extLst>
              <a:ext uri="{FF2B5EF4-FFF2-40B4-BE49-F238E27FC236}">
                <a16:creationId xmlns="" xmlns:a16="http://schemas.microsoft.com/office/drawing/2014/main" id="{263319C1-F19E-4DF1-8AC4-7A0A4FB69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965606" y="1659935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nh con hổ M0219">
            <a:extLst>
              <a:ext uri="{FF2B5EF4-FFF2-40B4-BE49-F238E27FC236}">
                <a16:creationId xmlns="" xmlns:a16="http://schemas.microsoft.com/office/drawing/2014/main" id="{E3C96311-50B2-4A91-935E-BE62BF01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50261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anh con hổ M0219">
            <a:extLst>
              <a:ext uri="{FF2B5EF4-FFF2-40B4-BE49-F238E27FC236}">
                <a16:creationId xmlns="" xmlns:a16="http://schemas.microsoft.com/office/drawing/2014/main" id="{F9D1C925-5421-4B5B-B4DD-0E4E07AE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652366" y="2234810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h con hổ M0219">
            <a:extLst>
              <a:ext uri="{FF2B5EF4-FFF2-40B4-BE49-F238E27FC236}">
                <a16:creationId xmlns="" xmlns:a16="http://schemas.microsoft.com/office/drawing/2014/main" id="{2EA194D8-4972-4DEF-A807-65016AD7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199941" y="247936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76426F8-0F77-4D6D-8FE1-28CFE45F8499}"/>
              </a:ext>
            </a:extLst>
          </p:cNvPr>
          <p:cNvSpPr/>
          <p:nvPr/>
        </p:nvSpPr>
        <p:spPr>
          <a:xfrm>
            <a:off x="3432539" y="372789"/>
            <a:ext cx="4834006" cy="30299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D442DE-A184-49F0-8591-BFAC9E575F83}"/>
              </a:ext>
            </a:extLst>
          </p:cNvPr>
          <p:cNvSpPr/>
          <p:nvPr/>
        </p:nvSpPr>
        <p:spPr>
          <a:xfrm>
            <a:off x="100676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9E9857-DFC0-42F9-A335-B05340C44844}"/>
              </a:ext>
            </a:extLst>
          </p:cNvPr>
          <p:cNvSpPr/>
          <p:nvPr/>
        </p:nvSpPr>
        <p:spPr>
          <a:xfrm>
            <a:off x="687185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D734809-9222-42C6-9121-F409179AE0B6}"/>
              </a:ext>
            </a:extLst>
          </p:cNvPr>
          <p:cNvCxnSpPr>
            <a:cxnSpLocks/>
          </p:cNvCxnSpPr>
          <p:nvPr/>
        </p:nvCxnSpPr>
        <p:spPr>
          <a:xfrm flipH="1">
            <a:off x="3214256" y="3138032"/>
            <a:ext cx="1301025" cy="846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48F7F59-B409-4818-9A3F-0713C4AEE813}"/>
              </a:ext>
            </a:extLst>
          </p:cNvPr>
          <p:cNvCxnSpPr>
            <a:cxnSpLocks/>
          </p:cNvCxnSpPr>
          <p:nvPr/>
        </p:nvCxnSpPr>
        <p:spPr>
          <a:xfrm>
            <a:off x="7501600" y="2967174"/>
            <a:ext cx="1192488" cy="1021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4C1AD37-5290-4660-8E4B-E0D10777A617}"/>
              </a:ext>
            </a:extLst>
          </p:cNvPr>
          <p:cNvGrpSpPr/>
          <p:nvPr/>
        </p:nvGrpSpPr>
        <p:grpSpPr>
          <a:xfrm>
            <a:off x="1275915" y="4205452"/>
            <a:ext cx="2674912" cy="1439255"/>
            <a:chOff x="1275915" y="4205452"/>
            <a:chExt cx="2674912" cy="1439255"/>
          </a:xfrm>
        </p:grpSpPr>
        <p:pic>
          <p:nvPicPr>
            <p:cNvPr id="18" name="Picture 2" descr="Tranh con hổ M0219">
              <a:extLst>
                <a:ext uri="{FF2B5EF4-FFF2-40B4-BE49-F238E27FC236}">
                  <a16:creationId xmlns="" xmlns:a16="http://schemas.microsoft.com/office/drawing/2014/main" id="{86CBD5BF-5100-4A46-AE48-40E9041DC9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1275915" y="4260280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Tranh con hổ M0219">
              <a:extLst>
                <a:ext uri="{FF2B5EF4-FFF2-40B4-BE49-F238E27FC236}">
                  <a16:creationId xmlns="" xmlns:a16="http://schemas.microsoft.com/office/drawing/2014/main" id="{CD1875E8-805C-4DA7-86CA-F8AE8A892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2876802" y="4205452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ranh con hổ M0219">
              <a:extLst>
                <a:ext uri="{FF2B5EF4-FFF2-40B4-BE49-F238E27FC236}">
                  <a16:creationId xmlns="" xmlns:a16="http://schemas.microsoft.com/office/drawing/2014/main" id="{32ABD3EB-62C7-4134-8123-FEC3C6A98D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2008584" y="5051628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C65E84F-66CE-4A77-956B-BF7466EF6472}"/>
              </a:ext>
            </a:extLst>
          </p:cNvPr>
          <p:cNvGrpSpPr/>
          <p:nvPr/>
        </p:nvGrpSpPr>
        <p:grpSpPr>
          <a:xfrm>
            <a:off x="7036243" y="4114904"/>
            <a:ext cx="3133898" cy="1650137"/>
            <a:chOff x="7036243" y="4114904"/>
            <a:chExt cx="3133898" cy="1650137"/>
          </a:xfrm>
        </p:grpSpPr>
        <p:pic>
          <p:nvPicPr>
            <p:cNvPr id="21" name="Picture 2" descr="Tranh con hổ M0219">
              <a:extLst>
                <a:ext uri="{FF2B5EF4-FFF2-40B4-BE49-F238E27FC236}">
                  <a16:creationId xmlns="" xmlns:a16="http://schemas.microsoft.com/office/drawing/2014/main" id="{7FF9CEF2-4E5F-40BC-8BEB-5463B6BD7D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7036243" y="4114904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Tranh con hổ M0219">
              <a:extLst>
                <a:ext uri="{FF2B5EF4-FFF2-40B4-BE49-F238E27FC236}">
                  <a16:creationId xmlns="" xmlns:a16="http://schemas.microsoft.com/office/drawing/2014/main" id="{E0FA85B5-10DB-4F27-8AF8-E77448112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8241173" y="4132554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Tranh con hổ M0219">
              <a:extLst>
                <a:ext uri="{FF2B5EF4-FFF2-40B4-BE49-F238E27FC236}">
                  <a16:creationId xmlns="" xmlns:a16="http://schemas.microsoft.com/office/drawing/2014/main" id="{25C0B7F3-6C50-44A0-9C33-15BE14FA28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9096116" y="4639013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Tranh con hổ M0219">
              <a:extLst>
                <a:ext uri="{FF2B5EF4-FFF2-40B4-BE49-F238E27FC236}">
                  <a16:creationId xmlns="" xmlns:a16="http://schemas.microsoft.com/office/drawing/2014/main" id="{3DFB1E68-A205-470E-B728-2E48E08AC9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7057607" y="4845334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Tranh con hổ M0219">
              <a:extLst>
                <a:ext uri="{FF2B5EF4-FFF2-40B4-BE49-F238E27FC236}">
                  <a16:creationId xmlns="" xmlns:a16="http://schemas.microsoft.com/office/drawing/2014/main" id="{68908D5E-6054-4758-AF89-CA2F85869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10000" b="90000" l="1875" r="97000">
                          <a14:foregroundMark x1="93625" y1="37375" x2="93625" y2="37375"/>
                          <a14:foregroundMark x1="95500" y1="32875" x2="95500" y2="32875"/>
                          <a14:foregroundMark x1="97000" y1="32875" x2="97000" y2="32875"/>
                          <a14:foregroundMark x1="91625" y1="39375" x2="91875" y2="40000"/>
                          <a14:foregroundMark x1="89625" y1="65750" x2="89625" y2="65750"/>
                          <a14:foregroundMark x1="89125" y1="60500" x2="89125" y2="60500"/>
                          <a14:foregroundMark x1="5625" y1="66000" x2="5625" y2="66000"/>
                          <a14:foregroundMark x1="1875" y1="63500" x2="1875" y2="6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283" b="19497"/>
            <a:stretch/>
          </p:blipFill>
          <p:spPr bwMode="auto">
            <a:xfrm>
              <a:off x="8022091" y="5171962"/>
              <a:ext cx="1074025" cy="59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8B2331-95C3-4747-B1C7-130C79896C50}"/>
              </a:ext>
            </a:extLst>
          </p:cNvPr>
          <p:cNvSpPr/>
          <p:nvPr/>
        </p:nvSpPr>
        <p:spPr>
          <a:xfrm>
            <a:off x="2093205" y="5898533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7C3E9AA-E8B9-4EAA-A6CF-F81D8B65CD73}"/>
              </a:ext>
            </a:extLst>
          </p:cNvPr>
          <p:cNvSpPr/>
          <p:nvPr/>
        </p:nvSpPr>
        <p:spPr>
          <a:xfrm>
            <a:off x="8386386" y="5886897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5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9A43C4B-F69B-4142-8408-B3E36358A408}"/>
              </a:ext>
            </a:extLst>
          </p:cNvPr>
          <p:cNvSpPr/>
          <p:nvPr/>
        </p:nvSpPr>
        <p:spPr>
          <a:xfrm>
            <a:off x="2093204" y="5920779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F5FBCF8-8BF8-451F-8707-91F030526CA0}"/>
              </a:ext>
            </a:extLst>
          </p:cNvPr>
          <p:cNvSpPr/>
          <p:nvPr/>
        </p:nvSpPr>
        <p:spPr>
          <a:xfrm>
            <a:off x="8386386" y="5909026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con hổ M0219">
            <a:extLst>
              <a:ext uri="{FF2B5EF4-FFF2-40B4-BE49-F238E27FC236}">
                <a16:creationId xmlns="" xmlns:a16="http://schemas.microsoft.com/office/drawing/2014/main" id="{91D7121D-ACB6-4824-A788-311F9B1E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397826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h con hổ M0219">
            <a:extLst>
              <a:ext uri="{FF2B5EF4-FFF2-40B4-BE49-F238E27FC236}">
                <a16:creationId xmlns="" xmlns:a16="http://schemas.microsoft.com/office/drawing/2014/main" id="{8201709C-D428-42B6-A36D-00372F5F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310132" y="806896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anh con hổ M0219">
            <a:extLst>
              <a:ext uri="{FF2B5EF4-FFF2-40B4-BE49-F238E27FC236}">
                <a16:creationId xmlns="" xmlns:a16="http://schemas.microsoft.com/office/drawing/2014/main" id="{6E5C6FA8-5398-4CB2-9540-30056D23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504355" y="253134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con hổ M0219">
            <a:extLst>
              <a:ext uri="{FF2B5EF4-FFF2-40B4-BE49-F238E27FC236}">
                <a16:creationId xmlns="" xmlns:a16="http://schemas.microsoft.com/office/drawing/2014/main" id="{F7AB43EF-6C33-452C-8634-C15C7A866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460397" y="1597732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anh con hổ M0219">
            <a:extLst>
              <a:ext uri="{FF2B5EF4-FFF2-40B4-BE49-F238E27FC236}">
                <a16:creationId xmlns="" xmlns:a16="http://schemas.microsoft.com/office/drawing/2014/main" id="{263319C1-F19E-4DF1-8AC4-7A0A4FB69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965606" y="1659935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nh con hổ M0219">
            <a:extLst>
              <a:ext uri="{FF2B5EF4-FFF2-40B4-BE49-F238E27FC236}">
                <a16:creationId xmlns="" xmlns:a16="http://schemas.microsoft.com/office/drawing/2014/main" id="{E3C96311-50B2-4A91-935E-BE62BF01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50261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anh con hổ M0219">
            <a:extLst>
              <a:ext uri="{FF2B5EF4-FFF2-40B4-BE49-F238E27FC236}">
                <a16:creationId xmlns="" xmlns:a16="http://schemas.microsoft.com/office/drawing/2014/main" id="{F9D1C925-5421-4B5B-B4DD-0E4E07AE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652366" y="2234810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h con hổ M0219">
            <a:extLst>
              <a:ext uri="{FF2B5EF4-FFF2-40B4-BE49-F238E27FC236}">
                <a16:creationId xmlns="" xmlns:a16="http://schemas.microsoft.com/office/drawing/2014/main" id="{2EA194D8-4972-4DEF-A807-65016AD7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199941" y="247936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76426F8-0F77-4D6D-8FE1-28CFE45F8499}"/>
              </a:ext>
            </a:extLst>
          </p:cNvPr>
          <p:cNvSpPr/>
          <p:nvPr/>
        </p:nvSpPr>
        <p:spPr>
          <a:xfrm>
            <a:off x="3432539" y="372789"/>
            <a:ext cx="4834006" cy="30299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D442DE-A184-49F0-8591-BFAC9E575F83}"/>
              </a:ext>
            </a:extLst>
          </p:cNvPr>
          <p:cNvSpPr/>
          <p:nvPr/>
        </p:nvSpPr>
        <p:spPr>
          <a:xfrm>
            <a:off x="100676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9E9857-DFC0-42F9-A335-B05340C44844}"/>
              </a:ext>
            </a:extLst>
          </p:cNvPr>
          <p:cNvSpPr/>
          <p:nvPr/>
        </p:nvSpPr>
        <p:spPr>
          <a:xfrm>
            <a:off x="687185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D734809-9222-42C6-9121-F409179AE0B6}"/>
              </a:ext>
            </a:extLst>
          </p:cNvPr>
          <p:cNvCxnSpPr>
            <a:cxnSpLocks/>
          </p:cNvCxnSpPr>
          <p:nvPr/>
        </p:nvCxnSpPr>
        <p:spPr>
          <a:xfrm flipH="1">
            <a:off x="3214256" y="3138032"/>
            <a:ext cx="1301025" cy="846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48F7F59-B409-4818-9A3F-0713C4AEE813}"/>
              </a:ext>
            </a:extLst>
          </p:cNvPr>
          <p:cNvCxnSpPr>
            <a:cxnSpLocks/>
          </p:cNvCxnSpPr>
          <p:nvPr/>
        </p:nvCxnSpPr>
        <p:spPr>
          <a:xfrm>
            <a:off x="7501600" y="2967174"/>
            <a:ext cx="1192488" cy="1021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Tranh con hổ M0219">
            <a:extLst>
              <a:ext uri="{FF2B5EF4-FFF2-40B4-BE49-F238E27FC236}">
                <a16:creationId xmlns="" xmlns:a16="http://schemas.microsoft.com/office/drawing/2014/main" id="{86CBD5BF-5100-4A46-AE48-40E9041DC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1216597" y="4205453"/>
            <a:ext cx="2352868" cy="12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ranh con hổ M0219">
            <a:extLst>
              <a:ext uri="{FF2B5EF4-FFF2-40B4-BE49-F238E27FC236}">
                <a16:creationId xmlns="" xmlns:a16="http://schemas.microsoft.com/office/drawing/2014/main" id="{7FF9CEF2-4E5F-40BC-8BEB-5463B6BD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953695" y="4059744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ranh con hổ M0219">
            <a:extLst>
              <a:ext uri="{FF2B5EF4-FFF2-40B4-BE49-F238E27FC236}">
                <a16:creationId xmlns="" xmlns:a16="http://schemas.microsoft.com/office/drawing/2014/main" id="{E0FA85B5-10DB-4F27-8AF8-E77448112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022091" y="407800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ranh con hổ M0219">
            <a:extLst>
              <a:ext uri="{FF2B5EF4-FFF2-40B4-BE49-F238E27FC236}">
                <a16:creationId xmlns="" xmlns:a16="http://schemas.microsoft.com/office/drawing/2014/main" id="{25C0B7F3-6C50-44A0-9C33-15BE14FA2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9100152" y="5193991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anh con hổ M0219">
            <a:extLst>
              <a:ext uri="{FF2B5EF4-FFF2-40B4-BE49-F238E27FC236}">
                <a16:creationId xmlns="" xmlns:a16="http://schemas.microsoft.com/office/drawing/2014/main" id="{3DFB1E68-A205-470E-B728-2E48E08AC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948066" y="5222632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ranh con hổ M0219">
            <a:extLst>
              <a:ext uri="{FF2B5EF4-FFF2-40B4-BE49-F238E27FC236}">
                <a16:creationId xmlns="" xmlns:a16="http://schemas.microsoft.com/office/drawing/2014/main" id="{68908D5E-6054-4758-AF89-CA2F85869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022091" y="5230068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8B2331-95C3-4747-B1C7-130C79896C50}"/>
              </a:ext>
            </a:extLst>
          </p:cNvPr>
          <p:cNvSpPr/>
          <p:nvPr/>
        </p:nvSpPr>
        <p:spPr>
          <a:xfrm>
            <a:off x="2093205" y="5898533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7C3E9AA-E8B9-4EAA-A6CF-F81D8B65CD73}"/>
              </a:ext>
            </a:extLst>
          </p:cNvPr>
          <p:cNvSpPr/>
          <p:nvPr/>
        </p:nvSpPr>
        <p:spPr>
          <a:xfrm>
            <a:off x="8386386" y="5886897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7</a:t>
            </a:r>
            <a:endParaRPr lang="vi-VN" sz="3600" b="1" dirty="0">
              <a:solidFill>
                <a:schemeClr val="tx1"/>
              </a:solidFill>
            </a:endParaRPr>
          </a:p>
        </p:txBody>
      </p:sp>
      <p:pic>
        <p:nvPicPr>
          <p:cNvPr id="26" name="Picture 2" descr="Tranh con hổ M0219">
            <a:extLst>
              <a:ext uri="{FF2B5EF4-FFF2-40B4-BE49-F238E27FC236}">
                <a16:creationId xmlns="" xmlns:a16="http://schemas.microsoft.com/office/drawing/2014/main" id="{FD57D2A1-7D9B-4A82-BA5C-EBB72836B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9090487" y="4092395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ranh con hổ M0219">
            <a:extLst>
              <a:ext uri="{FF2B5EF4-FFF2-40B4-BE49-F238E27FC236}">
                <a16:creationId xmlns="" xmlns:a16="http://schemas.microsoft.com/office/drawing/2014/main" id="{95C21325-F599-46BA-BCAE-67CCD8825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097844" y="4632616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0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con hổ M0219">
            <a:extLst>
              <a:ext uri="{FF2B5EF4-FFF2-40B4-BE49-F238E27FC236}">
                <a16:creationId xmlns="" xmlns:a16="http://schemas.microsoft.com/office/drawing/2014/main" id="{91D7121D-ACB6-4824-A788-311F9B1E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397826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h con hổ M0219">
            <a:extLst>
              <a:ext uri="{FF2B5EF4-FFF2-40B4-BE49-F238E27FC236}">
                <a16:creationId xmlns="" xmlns:a16="http://schemas.microsoft.com/office/drawing/2014/main" id="{8201709C-D428-42B6-A36D-00372F5F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310132" y="806896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anh con hổ M0219">
            <a:extLst>
              <a:ext uri="{FF2B5EF4-FFF2-40B4-BE49-F238E27FC236}">
                <a16:creationId xmlns="" xmlns:a16="http://schemas.microsoft.com/office/drawing/2014/main" id="{6E5C6FA8-5398-4CB2-9540-30056D23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504355" y="253134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con hổ M0219">
            <a:extLst>
              <a:ext uri="{FF2B5EF4-FFF2-40B4-BE49-F238E27FC236}">
                <a16:creationId xmlns="" xmlns:a16="http://schemas.microsoft.com/office/drawing/2014/main" id="{F7AB43EF-6C33-452C-8634-C15C7A866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460397" y="1597732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anh con hổ M0219">
            <a:extLst>
              <a:ext uri="{FF2B5EF4-FFF2-40B4-BE49-F238E27FC236}">
                <a16:creationId xmlns="" xmlns:a16="http://schemas.microsoft.com/office/drawing/2014/main" id="{263319C1-F19E-4DF1-8AC4-7A0A4FB69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965606" y="1659935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nh con hổ M0219">
            <a:extLst>
              <a:ext uri="{FF2B5EF4-FFF2-40B4-BE49-F238E27FC236}">
                <a16:creationId xmlns="" xmlns:a16="http://schemas.microsoft.com/office/drawing/2014/main" id="{E3C96311-50B2-4A91-935E-BE62BF01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50261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anh con hổ M0219">
            <a:extLst>
              <a:ext uri="{FF2B5EF4-FFF2-40B4-BE49-F238E27FC236}">
                <a16:creationId xmlns="" xmlns:a16="http://schemas.microsoft.com/office/drawing/2014/main" id="{F9D1C925-5421-4B5B-B4DD-0E4E07AE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652366" y="2234810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h con hổ M0219">
            <a:extLst>
              <a:ext uri="{FF2B5EF4-FFF2-40B4-BE49-F238E27FC236}">
                <a16:creationId xmlns="" xmlns:a16="http://schemas.microsoft.com/office/drawing/2014/main" id="{2EA194D8-4972-4DEF-A807-65016AD7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199941" y="247936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76426F8-0F77-4D6D-8FE1-28CFE45F8499}"/>
              </a:ext>
            </a:extLst>
          </p:cNvPr>
          <p:cNvSpPr/>
          <p:nvPr/>
        </p:nvSpPr>
        <p:spPr>
          <a:xfrm>
            <a:off x="3432539" y="372789"/>
            <a:ext cx="4834006" cy="30299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D442DE-A184-49F0-8591-BFAC9E575F83}"/>
              </a:ext>
            </a:extLst>
          </p:cNvPr>
          <p:cNvSpPr/>
          <p:nvPr/>
        </p:nvSpPr>
        <p:spPr>
          <a:xfrm>
            <a:off x="100676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9E9857-DFC0-42F9-A335-B05340C44844}"/>
              </a:ext>
            </a:extLst>
          </p:cNvPr>
          <p:cNvSpPr/>
          <p:nvPr/>
        </p:nvSpPr>
        <p:spPr>
          <a:xfrm>
            <a:off x="687185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D734809-9222-42C6-9121-F409179AE0B6}"/>
              </a:ext>
            </a:extLst>
          </p:cNvPr>
          <p:cNvCxnSpPr>
            <a:cxnSpLocks/>
          </p:cNvCxnSpPr>
          <p:nvPr/>
        </p:nvCxnSpPr>
        <p:spPr>
          <a:xfrm flipH="1">
            <a:off x="3214256" y="3138032"/>
            <a:ext cx="1301025" cy="846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48F7F59-B409-4818-9A3F-0713C4AEE813}"/>
              </a:ext>
            </a:extLst>
          </p:cNvPr>
          <p:cNvCxnSpPr>
            <a:cxnSpLocks/>
          </p:cNvCxnSpPr>
          <p:nvPr/>
        </p:nvCxnSpPr>
        <p:spPr>
          <a:xfrm>
            <a:off x="7501600" y="2967174"/>
            <a:ext cx="1192488" cy="1021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" descr="Tranh con hổ M0219">
            <a:extLst>
              <a:ext uri="{FF2B5EF4-FFF2-40B4-BE49-F238E27FC236}">
                <a16:creationId xmlns="" xmlns:a16="http://schemas.microsoft.com/office/drawing/2014/main" id="{7FF9CEF2-4E5F-40BC-8BEB-5463B6BD7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953695" y="4059744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ranh con hổ M0219">
            <a:extLst>
              <a:ext uri="{FF2B5EF4-FFF2-40B4-BE49-F238E27FC236}">
                <a16:creationId xmlns="" xmlns:a16="http://schemas.microsoft.com/office/drawing/2014/main" id="{E0FA85B5-10DB-4F27-8AF8-E77448112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022091" y="407800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ranh con hổ M0219">
            <a:extLst>
              <a:ext uri="{FF2B5EF4-FFF2-40B4-BE49-F238E27FC236}">
                <a16:creationId xmlns="" xmlns:a16="http://schemas.microsoft.com/office/drawing/2014/main" id="{25C0B7F3-6C50-44A0-9C33-15BE14FA2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9100152" y="5193991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anh con hổ M0219">
            <a:extLst>
              <a:ext uri="{FF2B5EF4-FFF2-40B4-BE49-F238E27FC236}">
                <a16:creationId xmlns="" xmlns:a16="http://schemas.microsoft.com/office/drawing/2014/main" id="{3DFB1E68-A205-470E-B728-2E48E08AC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948066" y="5222632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ranh con hổ M0219">
            <a:extLst>
              <a:ext uri="{FF2B5EF4-FFF2-40B4-BE49-F238E27FC236}">
                <a16:creationId xmlns="" xmlns:a16="http://schemas.microsoft.com/office/drawing/2014/main" id="{68908D5E-6054-4758-AF89-CA2F85869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022091" y="5230068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8B2331-95C3-4747-B1C7-130C79896C50}"/>
              </a:ext>
            </a:extLst>
          </p:cNvPr>
          <p:cNvSpPr/>
          <p:nvPr/>
        </p:nvSpPr>
        <p:spPr>
          <a:xfrm>
            <a:off x="2093205" y="5898533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7C3E9AA-E8B9-4EAA-A6CF-F81D8B65CD73}"/>
              </a:ext>
            </a:extLst>
          </p:cNvPr>
          <p:cNvSpPr/>
          <p:nvPr/>
        </p:nvSpPr>
        <p:spPr>
          <a:xfrm>
            <a:off x="8386386" y="5886897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pic>
        <p:nvPicPr>
          <p:cNvPr id="26" name="Picture 2" descr="Tranh con hổ M0219">
            <a:extLst>
              <a:ext uri="{FF2B5EF4-FFF2-40B4-BE49-F238E27FC236}">
                <a16:creationId xmlns="" xmlns:a16="http://schemas.microsoft.com/office/drawing/2014/main" id="{FD57D2A1-7D9B-4A82-BA5C-EBB72836B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9090487" y="4092395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ranh con hổ M0219">
            <a:extLst>
              <a:ext uri="{FF2B5EF4-FFF2-40B4-BE49-F238E27FC236}">
                <a16:creationId xmlns="" xmlns:a16="http://schemas.microsoft.com/office/drawing/2014/main" id="{DBEAC78B-C5A7-42B0-8040-D1F3DA17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1010318" y="4177028"/>
            <a:ext cx="1723262" cy="9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ranh con hổ M0219">
            <a:extLst>
              <a:ext uri="{FF2B5EF4-FFF2-40B4-BE49-F238E27FC236}">
                <a16:creationId xmlns="" xmlns:a16="http://schemas.microsoft.com/office/drawing/2014/main" id="{CD676342-C17B-4B7E-86D9-51CA15F3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2379851" y="4830384"/>
            <a:ext cx="1723262" cy="9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098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h con hổ M0219">
            <a:extLst>
              <a:ext uri="{FF2B5EF4-FFF2-40B4-BE49-F238E27FC236}">
                <a16:creationId xmlns="" xmlns:a16="http://schemas.microsoft.com/office/drawing/2014/main" id="{91D7121D-ACB6-4824-A788-311F9B1EA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397826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ranh con hổ M0219">
            <a:extLst>
              <a:ext uri="{FF2B5EF4-FFF2-40B4-BE49-F238E27FC236}">
                <a16:creationId xmlns="" xmlns:a16="http://schemas.microsoft.com/office/drawing/2014/main" id="{8201709C-D428-42B6-A36D-00372F5F27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310132" y="806896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ranh con hổ M0219">
            <a:extLst>
              <a:ext uri="{FF2B5EF4-FFF2-40B4-BE49-F238E27FC236}">
                <a16:creationId xmlns="" xmlns:a16="http://schemas.microsoft.com/office/drawing/2014/main" id="{6E5C6FA8-5398-4CB2-9540-30056D23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504355" y="253134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con hổ M0219">
            <a:extLst>
              <a:ext uri="{FF2B5EF4-FFF2-40B4-BE49-F238E27FC236}">
                <a16:creationId xmlns="" xmlns:a16="http://schemas.microsoft.com/office/drawing/2014/main" id="{F7AB43EF-6C33-452C-8634-C15C7A866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460397" y="1597732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ranh con hổ M0219">
            <a:extLst>
              <a:ext uri="{FF2B5EF4-FFF2-40B4-BE49-F238E27FC236}">
                <a16:creationId xmlns="" xmlns:a16="http://schemas.microsoft.com/office/drawing/2014/main" id="{263319C1-F19E-4DF1-8AC4-7A0A4FB69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5965606" y="1659935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ranh con hổ M0219">
            <a:extLst>
              <a:ext uri="{FF2B5EF4-FFF2-40B4-BE49-F238E27FC236}">
                <a16:creationId xmlns="" xmlns:a16="http://schemas.microsoft.com/office/drawing/2014/main" id="{E3C96311-50B2-4A91-935E-BE62BF01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502619" y="852653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ranh con hổ M0219">
            <a:extLst>
              <a:ext uri="{FF2B5EF4-FFF2-40B4-BE49-F238E27FC236}">
                <a16:creationId xmlns="" xmlns:a16="http://schemas.microsoft.com/office/drawing/2014/main" id="{F9D1C925-5421-4B5B-B4DD-0E4E07AE5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6652366" y="2234810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ranh con hổ M0219">
            <a:extLst>
              <a:ext uri="{FF2B5EF4-FFF2-40B4-BE49-F238E27FC236}">
                <a16:creationId xmlns="" xmlns:a16="http://schemas.microsoft.com/office/drawing/2014/main" id="{2EA194D8-4972-4DEF-A807-65016AD7E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4199941" y="2479369"/>
            <a:ext cx="1074025" cy="5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476426F8-0F77-4D6D-8FE1-28CFE45F8499}"/>
              </a:ext>
            </a:extLst>
          </p:cNvPr>
          <p:cNvSpPr/>
          <p:nvPr/>
        </p:nvSpPr>
        <p:spPr>
          <a:xfrm>
            <a:off x="3432539" y="372789"/>
            <a:ext cx="4834006" cy="30299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D442DE-A184-49F0-8591-BFAC9E575F83}"/>
              </a:ext>
            </a:extLst>
          </p:cNvPr>
          <p:cNvSpPr/>
          <p:nvPr/>
        </p:nvSpPr>
        <p:spPr>
          <a:xfrm>
            <a:off x="100676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D9E9857-DFC0-42F9-A335-B05340C44844}"/>
              </a:ext>
            </a:extLst>
          </p:cNvPr>
          <p:cNvSpPr/>
          <p:nvPr/>
        </p:nvSpPr>
        <p:spPr>
          <a:xfrm>
            <a:off x="6871854" y="3984208"/>
            <a:ext cx="3453633" cy="19026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D734809-9222-42C6-9121-F409179AE0B6}"/>
              </a:ext>
            </a:extLst>
          </p:cNvPr>
          <p:cNvCxnSpPr>
            <a:cxnSpLocks/>
          </p:cNvCxnSpPr>
          <p:nvPr/>
        </p:nvCxnSpPr>
        <p:spPr>
          <a:xfrm flipH="1">
            <a:off x="3214256" y="3138032"/>
            <a:ext cx="1301025" cy="846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48F7F59-B409-4818-9A3F-0713C4AEE813}"/>
              </a:ext>
            </a:extLst>
          </p:cNvPr>
          <p:cNvCxnSpPr>
            <a:cxnSpLocks/>
          </p:cNvCxnSpPr>
          <p:nvPr/>
        </p:nvCxnSpPr>
        <p:spPr>
          <a:xfrm>
            <a:off x="7501600" y="2967174"/>
            <a:ext cx="1192488" cy="1021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8B2331-95C3-4747-B1C7-130C79896C50}"/>
              </a:ext>
            </a:extLst>
          </p:cNvPr>
          <p:cNvSpPr/>
          <p:nvPr/>
        </p:nvSpPr>
        <p:spPr>
          <a:xfrm>
            <a:off x="2093205" y="5898533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7C3E9AA-E8B9-4EAA-A6CF-F81D8B65CD73}"/>
              </a:ext>
            </a:extLst>
          </p:cNvPr>
          <p:cNvSpPr/>
          <p:nvPr/>
        </p:nvSpPr>
        <p:spPr>
          <a:xfrm>
            <a:off x="8386386" y="5886897"/>
            <a:ext cx="783597" cy="5698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4</a:t>
            </a:r>
            <a:endParaRPr lang="vi-VN" sz="3600" b="1" dirty="0">
              <a:solidFill>
                <a:schemeClr val="tx1"/>
              </a:solidFill>
            </a:endParaRPr>
          </a:p>
        </p:txBody>
      </p:sp>
      <p:pic>
        <p:nvPicPr>
          <p:cNvPr id="28" name="Picture 2" descr="Tranh con hổ M0219">
            <a:extLst>
              <a:ext uri="{FF2B5EF4-FFF2-40B4-BE49-F238E27FC236}">
                <a16:creationId xmlns="" xmlns:a16="http://schemas.microsoft.com/office/drawing/2014/main" id="{DBEAC78B-C5A7-42B0-8040-D1F3DA17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1078826" y="4114765"/>
            <a:ext cx="1369533" cy="7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Tranh con hổ M0219">
            <a:extLst>
              <a:ext uri="{FF2B5EF4-FFF2-40B4-BE49-F238E27FC236}">
                <a16:creationId xmlns="" xmlns:a16="http://schemas.microsoft.com/office/drawing/2014/main" id="{CD676342-C17B-4B7E-86D9-51CA15F3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2677244" y="5046027"/>
            <a:ext cx="1301025" cy="7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Tranh con hổ M0219">
            <a:extLst>
              <a:ext uri="{FF2B5EF4-FFF2-40B4-BE49-F238E27FC236}">
                <a16:creationId xmlns="" xmlns:a16="http://schemas.microsoft.com/office/drawing/2014/main" id="{5C03F6B3-549E-4C55-AF5A-2ACEB6AD2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2733580" y="4155903"/>
            <a:ext cx="1301025" cy="7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anh con hổ M0219">
            <a:extLst>
              <a:ext uri="{FF2B5EF4-FFF2-40B4-BE49-F238E27FC236}">
                <a16:creationId xmlns="" xmlns:a16="http://schemas.microsoft.com/office/drawing/2014/main" id="{B7E6CFE5-27B8-44C3-8A6F-7C41041C4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1147334" y="5019746"/>
            <a:ext cx="1301025" cy="7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ranh con hổ M0219">
            <a:extLst>
              <a:ext uri="{FF2B5EF4-FFF2-40B4-BE49-F238E27FC236}">
                <a16:creationId xmlns="" xmlns:a16="http://schemas.microsoft.com/office/drawing/2014/main" id="{848D0684-32A6-4028-A3CA-CBDCDEA10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7039334" y="4093480"/>
            <a:ext cx="1369533" cy="75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Tranh con hổ M0219">
            <a:extLst>
              <a:ext uri="{FF2B5EF4-FFF2-40B4-BE49-F238E27FC236}">
                <a16:creationId xmlns="" xmlns:a16="http://schemas.microsoft.com/office/drawing/2014/main" id="{B4FDAA18-DDE0-4E2C-A403-DCE38F941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637752" y="5024742"/>
            <a:ext cx="1301025" cy="7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Tranh con hổ M0219">
            <a:extLst>
              <a:ext uri="{FF2B5EF4-FFF2-40B4-BE49-F238E27FC236}">
                <a16:creationId xmlns="" xmlns:a16="http://schemas.microsoft.com/office/drawing/2014/main" id="{8FFCF06B-5460-47B5-ABCE-327F312B5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8694088" y="4134618"/>
            <a:ext cx="1301025" cy="7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ranh con hổ M0219">
            <a:extLst>
              <a:ext uri="{FF2B5EF4-FFF2-40B4-BE49-F238E27FC236}">
                <a16:creationId xmlns="" xmlns:a16="http://schemas.microsoft.com/office/drawing/2014/main" id="{01F50532-ADAB-425E-B31A-BA2ED7629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875" r="97000">
                        <a14:foregroundMark x1="93625" y1="37375" x2="93625" y2="37375"/>
                        <a14:foregroundMark x1="95500" y1="32875" x2="95500" y2="32875"/>
                        <a14:foregroundMark x1="97000" y1="32875" x2="97000" y2="32875"/>
                        <a14:foregroundMark x1="91625" y1="39375" x2="91875" y2="40000"/>
                        <a14:foregroundMark x1="89625" y1="65750" x2="89625" y2="65750"/>
                        <a14:foregroundMark x1="89125" y1="60500" x2="89125" y2="60500"/>
                        <a14:foregroundMark x1="5625" y1="66000" x2="5625" y2="66000"/>
                        <a14:foregroundMark x1="1875" y1="63500" x2="1875" y2="6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83" b="19497"/>
          <a:stretch/>
        </p:blipFill>
        <p:spPr bwMode="auto">
          <a:xfrm>
            <a:off x="7107842" y="4998461"/>
            <a:ext cx="1301025" cy="7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24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LETHANH</dc:creator>
  <cp:lastModifiedBy>tt</cp:lastModifiedBy>
  <cp:revision>3</cp:revision>
  <dcterms:created xsi:type="dcterms:W3CDTF">2021-12-28T23:39:36Z</dcterms:created>
  <dcterms:modified xsi:type="dcterms:W3CDTF">2023-05-12T15:30:47Z</dcterms:modified>
</cp:coreProperties>
</file>